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5" r:id="rId3"/>
    <p:sldId id="256" r:id="rId4"/>
    <p:sldId id="257" r:id="rId5"/>
    <p:sldId id="258" r:id="rId6"/>
    <p:sldId id="259" r:id="rId7"/>
    <p:sldId id="261" r:id="rId8"/>
    <p:sldId id="267" r:id="rId9"/>
    <p:sldId id="260" r:id="rId10"/>
    <p:sldId id="262" r:id="rId11"/>
    <p:sldId id="263" r:id="rId12"/>
    <p:sldId id="264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0B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h2.hqtexture.com/105/10451/1458557993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372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7400" y="2057400"/>
            <a:ext cx="5355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DF0B1F"/>
                </a:solidFill>
                <a:latin typeface="a_Moderno" pitchFamily="82" charset="-52"/>
                <a:cs typeface="Times New Roman" pitchFamily="18" charset="0"/>
              </a:rPr>
              <a:t>«Мы друзья природы»</a:t>
            </a:r>
            <a:endParaRPr lang="ru-RU" sz="4000" b="1" dirty="0">
              <a:solidFill>
                <a:srgbClr val="DF0B1F"/>
              </a:solidFill>
              <a:latin typeface="a_Moderno" pitchFamily="82" charset="-5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fsd.multiurok.ru/html/2019/12/06/s_5dea58e415ace/1280878_1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s://www.virtualacademy.ru/files/screenshots/f_59ededbe16af4.jpg"/>
          <p:cNvPicPr>
            <a:picLocks noChangeAspect="1" noChangeArrowheads="1"/>
          </p:cNvPicPr>
          <p:nvPr/>
        </p:nvPicPr>
        <p:blipFill>
          <a:blip r:embed="rId2"/>
          <a:srcRect l="5000" b="8247"/>
          <a:stretch>
            <a:fillRect/>
          </a:stretch>
        </p:blipFill>
        <p:spPr bwMode="auto">
          <a:xfrm>
            <a:off x="122556" y="228600"/>
            <a:ext cx="9021444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3.infourok.ru/uploads/ex/0d38/00063b3f-235ee18b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gatchina.life/uploads/posts/2017-03/1490879811_17033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1" y="457200"/>
            <a:ext cx="9086849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s04.infourok.ru/uploads/ex/0315/000c8634-db1cc375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g.labirint.ru/rcimg/0711748528a0e3e242bb1b393599596f/1920x1080/comments_pic/1122/05lab6qqu1306758939.jpg?1306758938"/>
          <p:cNvPicPr>
            <a:picLocks noChangeAspect="1" noChangeArrowheads="1"/>
          </p:cNvPicPr>
          <p:nvPr/>
        </p:nvPicPr>
        <p:blipFill>
          <a:blip r:embed="rId2"/>
          <a:srcRect l="5239" b="4741"/>
          <a:stretch>
            <a:fillRect/>
          </a:stretch>
        </p:blipFill>
        <p:spPr bwMode="auto">
          <a:xfrm>
            <a:off x="104839" y="0"/>
            <a:ext cx="903916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virtualacademy.ru/files/screenshots/f_59ededbd4695c.jpg"/>
          <p:cNvPicPr>
            <a:picLocks noChangeAspect="1" noChangeArrowheads="1"/>
          </p:cNvPicPr>
          <p:nvPr/>
        </p:nvPicPr>
        <p:blipFill>
          <a:blip r:embed="rId2"/>
          <a:srcRect l="4175" b="5917"/>
          <a:stretch>
            <a:fillRect/>
          </a:stretch>
        </p:blipFill>
        <p:spPr bwMode="auto">
          <a:xfrm>
            <a:off x="0" y="228600"/>
            <a:ext cx="912495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labirint.ru/rcimg/37e7fa12335ef80c3cf1fe0eee3844f6/1920x1080/comments_pic/1122/013lab6qqu1306759405.jpg?1306759405"/>
          <p:cNvPicPr>
            <a:picLocks noChangeAspect="1" noChangeArrowheads="1"/>
          </p:cNvPicPr>
          <p:nvPr/>
        </p:nvPicPr>
        <p:blipFill>
          <a:blip r:embed="rId2"/>
          <a:srcRect l="5000" b="6714"/>
          <a:stretch>
            <a:fillRect/>
          </a:stretch>
        </p:blipFill>
        <p:spPr bwMode="auto">
          <a:xfrm>
            <a:off x="113144" y="202933"/>
            <a:ext cx="9030855" cy="6655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virtualacademy.ru/files/screenshots/f_59ededbd8f3c6.jpg"/>
          <p:cNvPicPr>
            <a:picLocks noChangeAspect="1" noChangeArrowheads="1"/>
          </p:cNvPicPr>
          <p:nvPr/>
        </p:nvPicPr>
        <p:blipFill>
          <a:blip r:embed="rId2"/>
          <a:srcRect l="4171" b="5891"/>
          <a:stretch>
            <a:fillRect/>
          </a:stretch>
        </p:blipFill>
        <p:spPr bwMode="auto">
          <a:xfrm>
            <a:off x="0" y="0"/>
            <a:ext cx="9134475" cy="6741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g.labirint.ru/rcimg/3b6c2a6189f735f741f0ad51379d9e4a/1920x1080/comments_pic/1122/04lab6qqu1306759755.jpg?1306759754"/>
          <p:cNvPicPr>
            <a:picLocks noChangeAspect="1" noChangeArrowheads="1"/>
          </p:cNvPicPr>
          <p:nvPr/>
        </p:nvPicPr>
        <p:blipFill>
          <a:blip r:embed="rId2"/>
          <a:srcRect l="5000" b="5300"/>
          <a:stretch>
            <a:fillRect/>
          </a:stretch>
        </p:blipFill>
        <p:spPr bwMode="auto">
          <a:xfrm>
            <a:off x="126242" y="0"/>
            <a:ext cx="8929048" cy="683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1.bp.blogspot.com/-ADmHpgmeiOE/Xr6xvejJalI/AAAAAAAAAZc/wPgQGHf-jPU75ik-WajQLAYNUadc-Hl1wCPcBGAYYCw/s1600/beregite-prirodu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39" y="228600"/>
            <a:ext cx="9077362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5.infourok.ru/uploads/ex/0311/00135078-ae857772/hello_html_25f952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5" y="-1"/>
            <a:ext cx="9139225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</Words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2021-04-19T10:56:16Z</dcterms:created>
  <dcterms:modified xsi:type="dcterms:W3CDTF">2021-04-19T12:22:25Z</dcterms:modified>
</cp:coreProperties>
</file>